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24"/>
  </p:handoutMasterIdLst>
  <p:sldIdLst>
    <p:sldId id="335" r:id="rId2"/>
    <p:sldId id="336" r:id="rId3"/>
    <p:sldId id="324" r:id="rId4"/>
    <p:sldId id="333" r:id="rId5"/>
    <p:sldId id="327" r:id="rId6"/>
    <p:sldId id="334" r:id="rId7"/>
    <p:sldId id="337" r:id="rId8"/>
    <p:sldId id="332" r:id="rId9"/>
    <p:sldId id="338" r:id="rId10"/>
    <p:sldId id="302" r:id="rId11"/>
    <p:sldId id="322" r:id="rId12"/>
    <p:sldId id="304" r:id="rId13"/>
    <p:sldId id="305" r:id="rId14"/>
    <p:sldId id="306" r:id="rId15"/>
    <p:sldId id="307" r:id="rId16"/>
    <p:sldId id="308" r:id="rId17"/>
    <p:sldId id="330" r:id="rId18"/>
    <p:sldId id="309" r:id="rId19"/>
    <p:sldId id="321" r:id="rId20"/>
    <p:sldId id="310" r:id="rId21"/>
    <p:sldId id="311" r:id="rId22"/>
    <p:sldId id="328" r:id="rId23"/>
  </p:sldIdLst>
  <p:sldSz cx="12192000" cy="6858000"/>
  <p:notesSz cx="7077075" cy="9363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7" d="100"/>
          <a:sy n="77" d="100"/>
        </p:scale>
        <p:origin x="68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46D1EB4D-279D-4417-915F-E09D4AE5B80B}" type="datetimeFigureOut">
              <a:rPr lang="en-US" smtClean="0"/>
              <a:t>10/27/2016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4D10AB89-95CA-4D2F-BE63-EB5E357AE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6958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3105" y="802298"/>
            <a:ext cx="8561747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3106" y="3531204"/>
            <a:ext cx="8561746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BF71-38B7-8642-BFCE-EDAE9BD0CBAF}" type="datetimeFigureOut">
              <a:rPr lang="en-US" dirty="0"/>
              <a:t>10/27/2016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93105" y="329307"/>
            <a:ext cx="4897310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81CDE-9BE7-C544-8ACB-7077DFC4270F}" type="datetimeFigureOut">
              <a:rPr lang="en-US" dirty="0"/>
              <a:t>10/27/2016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813" y="1756130"/>
            <a:ext cx="8562580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3806195"/>
            <a:ext cx="854999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A285-9698-1B45-8319-D90A8C63F150}" type="datetimeFigureOut">
              <a:rPr lang="en-US" dirty="0"/>
              <a:t>10/27/2016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284510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889"/>
            <a:ext cx="9520157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4695" y="2010878"/>
            <a:ext cx="4608576" cy="343814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4793" y="2017343"/>
            <a:ext cx="4604130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6CD42-43FF-B740-998F-DCC3802C4CE3}" type="datetimeFigureOut">
              <a:rPr lang="en-US" dirty="0"/>
              <a:t>10/27/2016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163"/>
            <a:ext cx="9520157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2019549"/>
            <a:ext cx="460857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4695" y="2824269"/>
            <a:ext cx="4608576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4791" y="2023003"/>
            <a:ext cx="4608576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4792" y="2821491"/>
            <a:ext cx="4608576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0FFBD-2EE4-8547-BBAE-A1AC91C8D77E}" type="datetimeFigureOut">
              <a:rPr lang="en-US" dirty="0"/>
              <a:t>10/27/2016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A2352-D7AC-F242-9256-A4477BCBF354}" type="datetimeFigureOut">
              <a:rPr lang="en-US" dirty="0"/>
              <a:t>10/27/2016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CFC6A-9AE6-404D-9FDD-168B477B9C90}" type="datetimeFigureOut">
              <a:rPr lang="en-US" dirty="0"/>
              <a:t>10/27/2016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42" y="798973"/>
            <a:ext cx="3183128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205491"/>
            <a:ext cx="3184989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CDFD-B4CF-A241-8D71-E814B10BEAF4}" type="datetimeFigureOut">
              <a:rPr lang="en-US" dirty="0"/>
              <a:t>10/27/2016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224711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694" y="1129513"/>
            <a:ext cx="544784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145992"/>
            <a:ext cx="544003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34695" y="5469856"/>
            <a:ext cx="5440038" cy="320123"/>
          </a:xfrm>
        </p:spPr>
        <p:txBody>
          <a:bodyPr/>
          <a:lstStyle>
            <a:lvl1pPr algn="l">
              <a:defRPr/>
            </a:lvl1pPr>
          </a:lstStyle>
          <a:p>
            <a:fld id="{26A7B589-FD4B-7E46-869A-CBADC5FC564E}" type="datetimeFigureOut">
              <a:rPr lang="en-US" dirty="0"/>
              <a:t>10/27/2016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34910" y="318640"/>
            <a:ext cx="5453475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71687" y="798973"/>
            <a:ext cx="0" cy="2161124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025CB-9D18-264E-A945-2D020344C9DA}" type="datetimeFigureOut">
              <a:rPr lang="en-US" dirty="0"/>
              <a:t>10/27/2016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883863"/>
            <a:ext cx="1615742" cy="45749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4694" y="883863"/>
            <a:ext cx="7738807" cy="45749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EFB6C-7E96-8F41-8872-189CA1C59F84}" type="datetimeFigureOut">
              <a:rPr lang="en-US" dirty="0"/>
              <a:t>10/27/2016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9439111" y="719272"/>
            <a:ext cx="1615742" cy="0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4696" y="804519"/>
            <a:ext cx="9520158" cy="10492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6" y="2015732"/>
            <a:ext cx="9520158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8A92E-5FF9-8143-81B3-CCB531513398}" type="datetimeFigureOut">
              <a:rPr lang="en-US" dirty="0"/>
              <a:t>10/27/2016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4695" y="329307"/>
            <a:ext cx="5855719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Tecumseh (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tuh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-come-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suh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Shawnee Indian chief, orator, military leader, native American activist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6054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http://www.messagetoeagle.com/wp-content/uploads/2016/06/tecumseh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8800" y="389202"/>
            <a:ext cx="6032500" cy="5554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5146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Tecumseh (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tuh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-come-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suh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Born 09March1768 on Mad River, Old Piqua, (pick-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wey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now Clark County, Ohio, United States </a:t>
            </a:r>
          </a:p>
        </p:txBody>
      </p:sp>
    </p:spTree>
    <p:extLst>
      <p:ext uri="{BB962C8B-B14F-4D97-AF65-F5344CB8AC3E}">
        <p14:creationId xmlns:p14="http://schemas.microsoft.com/office/powerpoint/2010/main" val="1779256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Died 05October1813 Thames River, Upper Canada, now Chatham, </a:t>
            </a:r>
          </a:p>
          <a:p>
            <a:pPr marL="0" indent="0">
              <a:buNone/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(chat-um) Ontario, Canada in battle during War of 1812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0675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original name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Tecumtha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Tikamthi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means “One who passes across intervening space from one point to another,”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e. springs</a:t>
            </a:r>
          </a:p>
        </p:txBody>
      </p:sp>
    </p:spTree>
    <p:extLst>
      <p:ext uri="{BB962C8B-B14F-4D97-AF65-F5344CB8AC3E}">
        <p14:creationId xmlns:p14="http://schemas.microsoft.com/office/powerpoint/2010/main" val="399280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name indicates that the owner belongs to the generations of the Great Medicine Panther, or Meteor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Nicknamed “Crouching Panther” and “Shooting Star”</a:t>
            </a:r>
          </a:p>
          <a:p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065299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 father was called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Puckeshinwa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(puck-a-shine-way)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 mother was called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Methotaske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(meth-ah-task)</a:t>
            </a:r>
          </a:p>
        </p:txBody>
      </p:sp>
    </p:spTree>
    <p:extLst>
      <p:ext uri="{BB962C8B-B14F-4D97-AF65-F5344CB8AC3E}">
        <p14:creationId xmlns:p14="http://schemas.microsoft.com/office/powerpoint/2010/main" val="1726413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 fontScale="92500" lnSpcReduction="10000"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 father, who was also a chief, was killed at the battle of Point Pleasant in 1774 during Lord Dunmore’s War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His mother, a Muskogee (Creek Confederacy), left him, when he was seven years old, to go with the tribe to Missouri</a:t>
            </a:r>
          </a:p>
        </p:txBody>
      </p:sp>
    </p:spTree>
    <p:extLst>
      <p:ext uri="{BB962C8B-B14F-4D97-AF65-F5344CB8AC3E}">
        <p14:creationId xmlns:p14="http://schemas.microsoft.com/office/powerpoint/2010/main" val="39336917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 father’s death had a lasting effect on Tecumseh 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vowed to become a warrior like his father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As a teenager he joined the American Indian Confederacy under the leadership of Mohawk Chief Joseph Brant</a:t>
            </a:r>
          </a:p>
        </p:txBody>
      </p:sp>
    </p:spTree>
    <p:extLst>
      <p:ext uri="{BB962C8B-B14F-4D97-AF65-F5344CB8AC3E}">
        <p14:creationId xmlns:p14="http://schemas.microsoft.com/office/powerpoint/2010/main" val="6601674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 lnSpcReduction="10000"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worked with his brother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Tenskwatawa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(tens-squat-ah-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wah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known as “The Prophet” 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tried to unite American Indian tribes in the Northwest Territory to defend against white settlers</a:t>
            </a:r>
          </a:p>
        </p:txBody>
      </p:sp>
    </p:spTree>
    <p:extLst>
      <p:ext uri="{BB962C8B-B14F-4D97-AF65-F5344CB8AC3E}">
        <p14:creationId xmlns:p14="http://schemas.microsoft.com/office/powerpoint/2010/main" val="2992687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Tecumseh led a group of raiders in these efforts, attacking American boats trying to make their way down the Ohio River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cut off river access to the territory for a time</a:t>
            </a:r>
          </a:p>
        </p:txBody>
      </p:sp>
    </p:spTree>
    <p:extLst>
      <p:ext uri="{BB962C8B-B14F-4D97-AF65-F5344CB8AC3E}">
        <p14:creationId xmlns:p14="http://schemas.microsoft.com/office/powerpoint/2010/main" val="3043423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defeated General Arthur St. Clair and his army at the Battle of the Wabash in 1791</a:t>
            </a:r>
          </a:p>
        </p:txBody>
      </p:sp>
    </p:spTree>
    <p:extLst>
      <p:ext uri="{BB962C8B-B14F-4D97-AF65-F5344CB8AC3E}">
        <p14:creationId xmlns:p14="http://schemas.microsoft.com/office/powerpoint/2010/main" val="11688479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Tecumseh fought under Blue Jacket and Little Turtle 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American Indian Confederacy was victorious slaying 952 American soldiers</a:t>
            </a:r>
          </a:p>
        </p:txBody>
      </p:sp>
    </p:spTree>
    <p:extLst>
      <p:ext uri="{BB962C8B-B14F-4D97-AF65-F5344CB8AC3E}">
        <p14:creationId xmlns:p14="http://schemas.microsoft.com/office/powerpoint/2010/main" val="9628222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Tecumseh fought in the Battle of Fallen Timbers (1794) against General Anthony Wayne (American forces) 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was a defeat for the American Indian Confederacy</a:t>
            </a:r>
          </a:p>
        </p:txBody>
      </p:sp>
    </p:spTree>
    <p:extLst>
      <p:ext uri="{BB962C8B-B14F-4D97-AF65-F5344CB8AC3E}">
        <p14:creationId xmlns:p14="http://schemas.microsoft.com/office/powerpoint/2010/main" val="20168124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Tecumseh and others went to a place that later became known as Prophetstown (i.e. Tippecanoe in Indiana Territory) creating a new pan-Indian alliance</a:t>
            </a:r>
          </a:p>
        </p:txBody>
      </p:sp>
    </p:spTree>
    <p:extLst>
      <p:ext uri="{BB962C8B-B14F-4D97-AF65-F5344CB8AC3E}">
        <p14:creationId xmlns:p14="http://schemas.microsoft.com/office/powerpoint/2010/main" val="42922508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1808 the two men began recruiting a large multi-tribal community of followers under a message of resistance to settlers</a:t>
            </a:r>
          </a:p>
        </p:txBody>
      </p:sp>
    </p:spTree>
    <p:extLst>
      <p:ext uri="{BB962C8B-B14F-4D97-AF65-F5344CB8AC3E}">
        <p14:creationId xmlns:p14="http://schemas.microsoft.com/office/powerpoint/2010/main" val="14450487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William Henry Harrison, governor of Indiana Territory negotiated treaties 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Harrison used American forces to pressure the tribes still in Indiana and those allied with Prophetstown</a:t>
            </a:r>
          </a:p>
        </p:txBody>
      </p:sp>
    </p:spTree>
    <p:extLst>
      <p:ext uri="{BB962C8B-B14F-4D97-AF65-F5344CB8AC3E}">
        <p14:creationId xmlns:p14="http://schemas.microsoft.com/office/powerpoint/2010/main" val="27175931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 lnSpcReduction="10000"/>
          </a:bodyPr>
          <a:lstStyle/>
          <a:p>
            <a:r>
              <a:rPr lang="en-US" sz="4400" dirty="0"/>
              <a:t>The Treaty of Fort Wayne  (1809) gave the settlers a lot of American Indian territory</a:t>
            </a:r>
          </a:p>
          <a:p>
            <a:r>
              <a:rPr lang="en-US" sz="4400" dirty="0"/>
              <a:t> Harrison launched a sneak attack on the Indians known as the Battle of Tippecanoe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052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Tecumseh and his confederacy sided with the British in the War of 1812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Tecumseh overtook the city of Detroit</a:t>
            </a:r>
          </a:p>
        </p:txBody>
      </p:sp>
    </p:spTree>
    <p:extLst>
      <p:ext uri="{BB962C8B-B14F-4D97-AF65-F5344CB8AC3E}">
        <p14:creationId xmlns:p14="http://schemas.microsoft.com/office/powerpoint/2010/main" val="1617716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Major-General Proctor fought Tecumseh at the Thames River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500 American Indians against 3,000 Americans</a:t>
            </a:r>
          </a:p>
        </p:txBody>
      </p:sp>
    </p:spTree>
    <p:extLst>
      <p:ext uri="{BB962C8B-B14F-4D97-AF65-F5344CB8AC3E}">
        <p14:creationId xmlns:p14="http://schemas.microsoft.com/office/powerpoint/2010/main" val="5778915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Tecumseh was fatally wounded in the battle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unknown who killed him or what happened to his remains</a:t>
            </a:r>
          </a:p>
        </p:txBody>
      </p:sp>
    </p:spTree>
    <p:extLst>
      <p:ext uri="{BB962C8B-B14F-4D97-AF65-F5344CB8AC3E}">
        <p14:creationId xmlns:p14="http://schemas.microsoft.com/office/powerpoint/2010/main" val="37592897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811658"/>
            <a:ext cx="9520158" cy="4654687"/>
          </a:xfrm>
        </p:spPr>
        <p:txBody>
          <a:bodyPr>
            <a:normAutofit lnSpcReduction="10000"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Tecumseh’s death began the American Indian resistance to settler encroachment 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War of 1812 marked the end of Indian resistance in </a:t>
            </a: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the Midwest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Ohio River valley</a:t>
            </a:r>
          </a:p>
        </p:txBody>
      </p:sp>
    </p:spTree>
    <p:extLst>
      <p:ext uri="{BB962C8B-B14F-4D97-AF65-F5344CB8AC3E}">
        <p14:creationId xmlns:p14="http://schemas.microsoft.com/office/powerpoint/2010/main" val="2575812885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EDEBE7"/>
      </a:lt2>
      <a:accent1>
        <a:srgbClr val="5FA534"/>
      </a:accent1>
      <a:accent2>
        <a:srgbClr val="DCAB34"/>
      </a:accent2>
      <a:accent3>
        <a:srgbClr val="D26D23"/>
      </a:accent3>
      <a:accent4>
        <a:srgbClr val="972323"/>
      </a:accent4>
      <a:accent5>
        <a:srgbClr val="236797"/>
      </a:accent5>
      <a:accent6>
        <a:srgbClr val="2FB6C6"/>
      </a:accent6>
      <a:hlink>
        <a:srgbClr val="8FC639"/>
      </a:hlink>
      <a:folHlink>
        <a:srgbClr val="E7C272"/>
      </a:folHlink>
    </a:clrScheme>
    <a:fontScheme name="Gallery">
      <a:majorFont>
        <a:latin typeface="Palatino Linotype" panose="020405020505050303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AC464412-510E-4F2B-8947-A0DDBD02899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587</TotalTime>
  <Words>531</Words>
  <Application>Microsoft Office PowerPoint</Application>
  <PresentationFormat>Widescreen</PresentationFormat>
  <Paragraphs>39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Palatino Linotype</vt:lpstr>
      <vt:lpstr>Times New Roman</vt:lpstr>
      <vt:lpstr>Gallery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Faith Sheptoski-Forbush</dc:creator>
  <cp:lastModifiedBy>Faith Sheptoski-Forbush</cp:lastModifiedBy>
  <cp:revision>151</cp:revision>
  <cp:lastPrinted>2016-09-27T18:29:07Z</cp:lastPrinted>
  <dcterms:created xsi:type="dcterms:W3CDTF">2016-09-27T15:40:16Z</dcterms:created>
  <dcterms:modified xsi:type="dcterms:W3CDTF">2016-10-27T19:16:57Z</dcterms:modified>
</cp:coreProperties>
</file>